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9" r:id="rId5"/>
    <p:sldId id="260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6/26/2017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6/26/2017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6/26/2017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6/26/2017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6/26/2017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6/26/2017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7 класс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7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 преддверии  Смуты…</a:t>
            </a:r>
            <a:endParaRPr lang="ru-RU" sz="7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2578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15-летний период  хаоса и разрухи в стране в истории назван </a:t>
            </a:r>
            <a:br>
              <a:rPr lang="ru-RU" sz="5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ru-RU" sz="54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Смутным временем </a:t>
            </a:r>
            <a:r>
              <a:rPr lang="ru-RU" sz="5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или  </a:t>
            </a:r>
            <a:r>
              <a:rPr lang="ru-RU" sz="54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Смутой</a:t>
            </a:r>
            <a:r>
              <a:rPr lang="ru-RU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endParaRPr lang="ru-RU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6482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Какие события явились прологом Смутного  времени?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Царевич Дмитрий </a:t>
            </a: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Иван Грозный</a:t>
            </a: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Царь Федор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Иоанович</a:t>
            </a:r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Борис Федорович Годунов</a:t>
            </a: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Царица Ирина</a:t>
            </a: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боярин Василий Иванович Шуйский</a:t>
            </a: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Федор Никитович Романов- Филарет.</a:t>
            </a: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атаман Хлопка Косолапа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Важнейшие личности: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15 мая 1591 г.- смерть царевича Дмитрия.</a:t>
            </a: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1598-1605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гг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.- правление царя Бориса Федоровича (Годунова).</a:t>
            </a: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1601-1603 гг.-  неурожайные годы в стране.</a:t>
            </a: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1603 -1604 гг.-  Восстание казаков под предводительством атамана Хлопка Косолапа.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Важнейшие даты: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«Причины Смуты».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Заполните таблицу: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2743200"/>
          <a:ext cx="6096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6096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</a:rPr>
                        <a:t>Экономические </a:t>
                      </a:r>
                      <a:endParaRPr lang="ru-RU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</a:rPr>
                        <a:t>Политические</a:t>
                      </a:r>
                      <a:endParaRPr lang="ru-RU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</a:rPr>
                        <a:t>Социальные</a:t>
                      </a:r>
                      <a:endParaRPr lang="ru-RU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Другая 1">
      <a:dk1>
        <a:sysClr val="windowText" lastClr="000000"/>
      </a:dk1>
      <a:lt1>
        <a:sysClr val="window" lastClr="FFFFFF"/>
      </a:lt1>
      <a:dk2>
        <a:srgbClr val="6F6702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147</TotalTime>
  <Words>107</Words>
  <Application>Microsoft Office PowerPoint</Application>
  <PresentationFormat>Экран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Бумажная</vt:lpstr>
      <vt:lpstr>В преддверии  Смуты…</vt:lpstr>
      <vt:lpstr>15-летний период  хаоса и разрухи в стране в истории назван  Смутным временем или  Смутой.</vt:lpstr>
      <vt:lpstr>  Какие события явились прологом Смутного  времени? </vt:lpstr>
      <vt:lpstr>Важнейшие личности:</vt:lpstr>
      <vt:lpstr>Важнейшие даты:</vt:lpstr>
      <vt:lpstr>Заполните таблицу: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преддверии  Смуты…</dc:title>
  <dc:creator>Аманкулова</dc:creator>
  <cp:lastModifiedBy>Ученик</cp:lastModifiedBy>
  <cp:revision>10</cp:revision>
  <dcterms:modified xsi:type="dcterms:W3CDTF">2017-06-26T11:27:27Z</dcterms:modified>
</cp:coreProperties>
</file>